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2" r:id="rId3"/>
    <p:sldId id="296" r:id="rId4"/>
    <p:sldId id="290" r:id="rId5"/>
    <p:sldId id="297" r:id="rId6"/>
    <p:sldId id="291" r:id="rId7"/>
    <p:sldId id="292" r:id="rId8"/>
    <p:sldId id="293" r:id="rId9"/>
    <p:sldId id="294" r:id="rId10"/>
    <p:sldId id="309" r:id="rId11"/>
    <p:sldId id="311" r:id="rId12"/>
    <p:sldId id="295" r:id="rId13"/>
    <p:sldId id="307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15C7-5746-44C4-B11D-17FB9CD5AE6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620000" cy="1371600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" pitchFamily="34" charset="0"/>
                <a:cs typeface="Arial" pitchFamily="34" charset="0"/>
              </a:rPr>
              <a:t>Establishing and capacity building of the Southern Serbian-Academy and the National Conference for Vocational Higher Education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en-US" sz="1800" b="1" i="1" dirty="0">
                <a:latin typeface="Arial" pitchFamily="34" charset="0"/>
                <a:cs typeface="Arial" pitchFamily="34" charset="0"/>
              </a:rPr>
              <a:t>517200-1-2011-1-BE-TEMPUS-SMGR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2590800"/>
          </a:xfrm>
        </p:spPr>
        <p:txBody>
          <a:bodyPr>
            <a:noAutofit/>
          </a:bodyPr>
          <a:lstStyle/>
          <a:p>
            <a:pPr algn="ctr"/>
            <a:endParaRPr lang="sr-Latn-RS" sz="4800" b="1" dirty="0" smtClean="0"/>
          </a:p>
          <a:p>
            <a:pPr algn="ctr"/>
            <a:r>
              <a:rPr lang="sr-Latn-RS" sz="4000" b="1" dirty="0" smtClean="0">
                <a:latin typeface="Arial" pitchFamily="34" charset="0"/>
                <a:cs typeface="Arial" pitchFamily="34" charset="0"/>
              </a:rPr>
              <a:t>Tehnike dobre prezentacije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  <p:pic>
        <p:nvPicPr>
          <p:cNvPr id="4" name="Picture 3" descr="ec-TEMPUS_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25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24600" y="46482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prof.dr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Ljubic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Diković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172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latin typeface="Arial" pitchFamily="34" charset="0"/>
                <a:cs typeface="Arial" pitchFamily="34" charset="0"/>
              </a:rPr>
              <a:t>Užice, 05.07.2015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Effective Presentation Techni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96326"/>
            <a:ext cx="2133600" cy="318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s://slideshop.s3.amazonaws.com/resources/slide_imgs/620/53351/Communication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Primer dobre upotrebe slika na temu</a:t>
            </a:r>
            <a:r>
              <a:rPr kumimoji="0" lang="sr-Latn-R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Komunikacije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6355" t="23958" r="7467" b="9375"/>
          <a:stretch>
            <a:fillRect/>
          </a:stretch>
        </p:blipFill>
        <p:spPr bwMode="auto">
          <a:xfrm>
            <a:off x="-1" y="1676400"/>
            <a:ext cx="9148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Primer dobre upotrebe vizuelnih</a:t>
            </a:r>
            <a:r>
              <a:rPr kumimoji="0" lang="sr-Latn-R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efekata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Animacije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Dobra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animacija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du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pamćenje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poruke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Animacije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vizuelne efekte treba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koristit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vrlo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umereno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ili ih čak potpuno izbacite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Animacije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koristite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skretanje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ažnje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Animacije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koristite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pojašnjenje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delova sadržaja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uviše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animacija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pokretnih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elemenata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vizuelnih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efekata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skreću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pažnju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suštine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je pogrešno.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b="1" dirty="0" smtClean="0">
                <a:latin typeface="Arial" pitchFamily="34" charset="0"/>
                <a:cs typeface="Arial" pitchFamily="34" charset="0"/>
              </a:rPr>
              <a:t>Na greškama se uči! Ne ovako...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2400" dirty="0">
                <a:latin typeface="Arial" pitchFamily="34" charset="0"/>
                <a:cs typeface="Arial" pitchFamily="34" charset="0"/>
              </a:rPr>
              <a:t>Ova 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je primer loše struktuiranog slajda 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u 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prezentaciji, jer je rečenica preduga i niko iz publike ne može da je isprati. 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Nije napisana u formi teza, 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nije pregledna, već u formi pasusa i predugačkog teksta koji će publiku samo zamoriti. Sa druge strane publika će se naprezati da pročita tekst što će odvući pažnju od predavača.</a:t>
            </a:r>
            <a:r>
              <a:rPr lang="sr-Latn-CS" sz="2400" dirty="0" smtClean="0">
                <a:solidFill>
                  <a:schemeClr val="bg2"/>
                </a:solidFill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 druge strane </a:t>
            </a:r>
            <a:r>
              <a:rPr lang="sr-Latn-C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stvar</a:t>
            </a:r>
            <a:r>
              <a:rPr lang="sr-Latn-C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ukusa je </a:t>
            </a:r>
            <a:r>
              <a:rPr lang="sr-Latn-C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individualna</a:t>
            </a:r>
            <a:r>
              <a:rPr lang="sr-Latn-C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stvar i ovo je primer </a:t>
            </a:r>
            <a:r>
              <a:rPr lang="sr-Latn-C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sr-Latn-C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sr-Latn-CS" sz="2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</a:t>
            </a:r>
            <a:r>
              <a:rPr lang="sr-Latn-C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sr-Latn-CS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sr-Latn-C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ukusa. </a:t>
            </a:r>
          </a:p>
          <a:p>
            <a:pPr>
              <a:lnSpc>
                <a:spcPct val="90000"/>
              </a:lnSpc>
            </a:pPr>
            <a:r>
              <a:rPr lang="sr-Latn-C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Korišćenje boja za ukrašavanje ometa sadržaj u ovom slučaju i loš je kontrast u odnosu na pozadinu.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791200"/>
            <a:ext cx="275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https://www.powtoon.com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4191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Svaku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prezentaciju čine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(skraćeno 3P):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ublika,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rezenter,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oruka.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sr-Latn-RS" sz="36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sr-Latn-RS" sz="36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pl-PL" sz="3600" b="1" dirty="0" smtClean="0">
                <a:latin typeface="Arial" pitchFamily="34" charset="0"/>
                <a:ea typeface="+mj-ea"/>
                <a:cs typeface="Arial" pitchFamily="34" charset="0"/>
              </a:rPr>
              <a:t>Kako napraviti i održati dobru prezentaciju i javni nastup?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5 važnih pitanja na početku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Autofit/>
          </a:bodyPr>
          <a:lstStyle/>
          <a:p>
            <a:pPr algn="just"/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/>
              <a:t>–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šta je </a:t>
            </a:r>
            <a:r>
              <a:rPr lang="vi-VN" sz="2400" dirty="0" smtClean="0"/>
              <a:t>cilj prezentacije</a:t>
            </a:r>
            <a:r>
              <a:rPr lang="vi-VN" sz="2400" dirty="0" smtClean="0">
                <a:solidFill>
                  <a:srgbClr val="FF0000"/>
                </a:solidFill>
              </a:rPr>
              <a:t>?</a:t>
            </a:r>
            <a:endParaRPr lang="sr-Latn-RS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vi-VN" sz="2400" dirty="0"/>
          </a:p>
          <a:p>
            <a:pPr algn="just"/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</a:t>
            </a:r>
            <a:r>
              <a:rPr lang="vi-VN" sz="2400" dirty="0"/>
              <a:t> – </a:t>
            </a:r>
            <a:r>
              <a:rPr lang="vi-VN" sz="2400" dirty="0" smtClean="0"/>
              <a:t>ko </a:t>
            </a:r>
            <a:r>
              <a:rPr lang="vi-VN" sz="2400" dirty="0"/>
              <a:t>je publika kojoj se obraćamo</a:t>
            </a:r>
            <a:r>
              <a:rPr lang="vi-VN" sz="2400" dirty="0">
                <a:solidFill>
                  <a:srgbClr val="FF0000"/>
                </a:solidFill>
              </a:rPr>
              <a:t>?</a:t>
            </a:r>
            <a:r>
              <a:rPr lang="vi-VN" sz="2400" dirty="0"/>
              <a:t> </a:t>
            </a:r>
            <a:r>
              <a:rPr lang="vi-VN" sz="2400" dirty="0" smtClean="0"/>
              <a:t>(</a:t>
            </a:r>
            <a:r>
              <a:rPr lang="sr-Latn-RS" sz="2400" dirty="0" smtClean="0"/>
              <a:t>struktura: </a:t>
            </a:r>
            <a:r>
              <a:rPr lang="vi-VN" sz="2400" dirty="0" smtClean="0"/>
              <a:t>obrazovanje </a:t>
            </a:r>
            <a:r>
              <a:rPr lang="vi-VN" sz="2400" dirty="0"/>
              <a:t>i </a:t>
            </a:r>
            <a:r>
              <a:rPr lang="vi-VN" sz="2400" dirty="0" smtClean="0"/>
              <a:t>stručnost</a:t>
            </a:r>
            <a:r>
              <a:rPr lang="sr-Latn-RS" sz="2400" dirty="0" smtClean="0"/>
              <a:t>, </a:t>
            </a:r>
            <a:r>
              <a:rPr lang="vi-VN" sz="2400" dirty="0" smtClean="0"/>
              <a:t>prosečna starost</a:t>
            </a:r>
            <a:r>
              <a:rPr lang="sr-Latn-RS" sz="2400" dirty="0" smtClean="0"/>
              <a:t> itd.)</a:t>
            </a:r>
          </a:p>
          <a:p>
            <a:pPr algn="just">
              <a:buNone/>
            </a:pPr>
            <a:endParaRPr lang="vi-VN" sz="2400" dirty="0"/>
          </a:p>
          <a:p>
            <a:pPr algn="just"/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</a:t>
            </a:r>
            <a:r>
              <a:rPr lang="sr-Latn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vi-VN" sz="2400" dirty="0" smtClean="0"/>
              <a:t> </a:t>
            </a:r>
            <a:r>
              <a:rPr lang="vi-VN" sz="2400" dirty="0"/>
              <a:t>– sadržaj koji ćemo prezent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ovati</a:t>
            </a:r>
            <a:r>
              <a:rPr lang="sr-Latn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buNone/>
            </a:pPr>
            <a:endParaRPr lang="vi-VN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  <a:r>
              <a:rPr lang="vi-VN" sz="2400" dirty="0" smtClean="0"/>
              <a:t> </a:t>
            </a:r>
            <a:r>
              <a:rPr lang="vi-VN" sz="2400" dirty="0"/>
              <a:t>– </a:t>
            </a:r>
            <a:r>
              <a:rPr lang="vi-VN" sz="2400" dirty="0" smtClean="0"/>
              <a:t>mesto</a:t>
            </a:r>
            <a:r>
              <a:rPr lang="sr-Latn-RS" sz="2400" dirty="0" smtClean="0"/>
              <a:t>,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prostor</a:t>
            </a:r>
            <a:r>
              <a:rPr lang="vi-VN" sz="2400" dirty="0" smtClean="0"/>
              <a:t> </a:t>
            </a:r>
            <a:r>
              <a:rPr lang="vi-VN" sz="2400" dirty="0"/>
              <a:t>(bilo bi poželjno da na prezentaciju </a:t>
            </a:r>
            <a:r>
              <a:rPr lang="vi-VN" sz="2400" dirty="0" smtClean="0"/>
              <a:t>uvek </a:t>
            </a:r>
            <a:r>
              <a:rPr lang="vi-VN" sz="2400" dirty="0"/>
              <a:t>dođemo ranije i „upoznamo“ se s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vi-VN" sz="2400" dirty="0"/>
              <a:t> mestom na kom</a:t>
            </a:r>
            <a:r>
              <a:rPr lang="sr-Latn-RS" sz="2400" dirty="0"/>
              <a:t>e</a:t>
            </a:r>
            <a:r>
              <a:rPr lang="vi-VN" sz="2400" dirty="0"/>
              <a:t> ćemo prezent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ovati</a:t>
            </a:r>
            <a:r>
              <a:rPr lang="vi-VN" sz="2400" dirty="0" smtClean="0"/>
              <a:t>)</a:t>
            </a:r>
            <a:r>
              <a:rPr lang="sr-Latn-RS" sz="2400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buNone/>
            </a:pPr>
            <a:endParaRPr lang="sr-Latn-RS" sz="2400" dirty="0" smtClean="0"/>
          </a:p>
          <a:p>
            <a:pPr algn="just"/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</a:t>
            </a:r>
            <a:r>
              <a:rPr lang="vi-VN" sz="2400" dirty="0" smtClean="0"/>
              <a:t> </a:t>
            </a:r>
            <a:r>
              <a:rPr lang="vi-VN" sz="2400" dirty="0"/>
              <a:t>– 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vre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me trajanja prezentacije/izlaganja</a:t>
            </a:r>
            <a:r>
              <a:rPr lang="sr-Latn-RS" sz="2400" dirty="0" smtClean="0">
                <a:solidFill>
                  <a:srgbClr val="FF0000"/>
                </a:solidFill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Struktura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prezentacij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slajdova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do 30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30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izlaganja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Svaka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dobra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prezentacija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Kratak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uvod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lavni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(TEMA)</a:t>
            </a:r>
          </a:p>
          <a:p>
            <a:pPr algn="ctr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centralni deo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prezentacije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treba da s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adrži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osnovne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poruke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šaljemo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našoj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publici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:  na primer, (1) 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nek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problem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(2) jasno i argumentovano prezentovanje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rešenj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icanje (3) značaja  i upotrebljivosti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rešenja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Zaključak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Št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reći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uvodu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8316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Uvodni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pozdrav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kratko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predstavljanje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stručnost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naziv institucije/firme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CS" sz="2400" dirty="0" smtClean="0">
                <a:latin typeface="Arial" pitchFamily="34" charset="0"/>
                <a:cs typeface="Arial" pitchFamily="34" charset="0"/>
              </a:rPr>
              <a:t>Prvi slajd sadrži naslov predavanja i ime predavača, mesto i datum, naziv organizatora/dogadjaja</a:t>
            </a:r>
          </a:p>
          <a:p>
            <a:pPr algn="just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Naziv teme</a:t>
            </a: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Drugi slajd može da sadrži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kratak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pregled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sadržaja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Dizajn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Poželjno je da d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izajn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bude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jednostavan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Sadržaj je iznad dizajna. Dizajn ne treba da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odvraća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pažnju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informacija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i sadržaja, već je u funkciji sadržaja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Odabr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jednostavan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čitanje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Arial, Times New Roman...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ije poželjno koristiti Algerian,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 Sans MS,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 sl.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…)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Odabir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veličine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fonta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omogućuje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jasno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prenesete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svoju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poruku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(v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eli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čina slova 24-32pt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Dosl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koristite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veličine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svim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slajdovima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Upotreba boja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treba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koristiti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previše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osledno koristiti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u kombinaciju b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kroz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čitavu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prezentaciju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Crni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tekst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pozadini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tandardna varijanta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Ako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se koristi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poželjno je da budu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komplementarne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 da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ne utiče loše na čitljivost teksta.</a:t>
            </a:r>
          </a:p>
          <a:p>
            <a:pPr algn="just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Pažljivo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koristit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isticanje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bitnih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čaka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Tekst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sažet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jednostavan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podrazumeva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koriš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ključnih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dugih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rečenica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ili čitavih pasusa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Slobodno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pričanje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čitanja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slajdova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Slajdovi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podrška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zamena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govor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rilikom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nastupa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važna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komunikacija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publikom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gledajte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slušalaca,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njima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obraćate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Osoba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gleda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publiku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 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slajdove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ostavlja utisak nesigurnosti i neuverljivosti, bez obzira na značaj i zanimljivost teme koju izlaže.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Slike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element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svake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prezentacije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Slika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pojačava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dopunjava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“Jedna slika vredi više od hiljadu reči”.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Slika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služi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kako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biste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nešto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lakše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predočili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objasnili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posebno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složene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ideje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moraju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relevantne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inače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zbunjuju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publiku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Slike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služe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samo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ukas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moraju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pojačati neko značenje teksta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641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Establishing and capacity building of the Southern Serbian-Academy and the National Conference for Vocational Higher Education   517200-1-2011-1-BE-TEMPUS-SMGR </vt:lpstr>
      <vt:lpstr> Svaku prezentaciju čine (skraćeno 3P):  Publika, Prezenter, Poruka.  </vt:lpstr>
      <vt:lpstr>5 važnih pitanja na početku</vt:lpstr>
      <vt:lpstr>Struktura prezentacije</vt:lpstr>
      <vt:lpstr>Šta reći u uvodu? </vt:lpstr>
      <vt:lpstr>Dizajn </vt:lpstr>
      <vt:lpstr>Upotreba boja </vt:lpstr>
      <vt:lpstr>Tekst </vt:lpstr>
      <vt:lpstr>Slike </vt:lpstr>
      <vt:lpstr>Slide 10</vt:lpstr>
      <vt:lpstr>Slide 11</vt:lpstr>
      <vt:lpstr>Animacije </vt:lpstr>
      <vt:lpstr>Na greškama se uči! Ne ovako...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VPTS</dc:creator>
  <cp:lastModifiedBy>Pedja</cp:lastModifiedBy>
  <cp:revision>109</cp:revision>
  <dcterms:created xsi:type="dcterms:W3CDTF">2015-03-08T17:25:45Z</dcterms:created>
  <dcterms:modified xsi:type="dcterms:W3CDTF">2015-07-14T10:48:08Z</dcterms:modified>
</cp:coreProperties>
</file>